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6" r:id="rId12"/>
    <p:sldId id="268" r:id="rId13"/>
    <p:sldId id="267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8" r:id="rId24"/>
    <p:sldId id="277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29B2D-FDB8-442F-83E8-0B239FCE4535}">
          <p14:sldIdLst>
            <p14:sldId id="256"/>
            <p14:sldId id="257"/>
            <p14:sldId id="258"/>
            <p14:sldId id="259"/>
            <p14:sldId id="260"/>
            <p14:sldId id="263"/>
            <p14:sldId id="264"/>
            <p14:sldId id="265"/>
            <p14:sldId id="261"/>
            <p14:sldId id="262"/>
            <p14:sldId id="266"/>
            <p14:sldId id="268"/>
            <p14:sldId id="267"/>
            <p14:sldId id="270"/>
            <p14:sldId id="269"/>
            <p14:sldId id="271"/>
            <p14:sldId id="272"/>
            <p14:sldId id="273"/>
            <p14:sldId id="274"/>
            <p14:sldId id="275"/>
            <p14:sldId id="276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45"/>
    <a:srgbClr val="F15445"/>
    <a:srgbClr val="7D4427"/>
    <a:srgbClr val="FFFFFF"/>
    <a:srgbClr val="000000"/>
    <a:srgbClr val="AEB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8435" autoAdjust="0"/>
  </p:normalViewPr>
  <p:slideViewPr>
    <p:cSldViewPr snapToGrid="0">
      <p:cViewPr varScale="1">
        <p:scale>
          <a:sx n="46" d="100"/>
          <a:sy n="46" d="100"/>
        </p:scale>
        <p:origin x="144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	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	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	refactoring</a:t>
            </a:r>
          </a:p>
          <a:p>
            <a:r>
              <a:rPr lang="en-US" dirty="0"/>
              <a:t>1	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	DevOps</a:t>
            </a:r>
          </a:p>
          <a:p>
            <a:r>
              <a:rPr lang="en-US" dirty="0"/>
              <a:t>1	scrum</a:t>
            </a:r>
          </a:p>
          <a:p>
            <a:r>
              <a:rPr lang="en-US" dirty="0"/>
              <a:t>1	lean</a:t>
            </a:r>
          </a:p>
          <a:p>
            <a:r>
              <a:rPr lang="en-US" dirty="0"/>
              <a:t>1	TDD</a:t>
            </a:r>
          </a:p>
          <a:p>
            <a:r>
              <a:rPr lang="en-US" dirty="0"/>
              <a:t>1	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SAME APPROACH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16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287" y="48705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4745088" y="4095159"/>
            <a:ext cx="538497" cy="548279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7058025" y="4195762"/>
            <a:ext cx="595062" cy="67483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8ED6F0B-F637-41A2-AAF4-511F6FBC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2369932"/>
            <a:ext cx="1085373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com.google.cloud.tools.jib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'1.4.0’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3681816-2CA3-417A-9741-E44602AE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4488068"/>
            <a:ext cx="10853739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gradlew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jibDockerBuild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--image=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agile-springboot:latest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77AEFABE-36C6-4AD9-AE70-EE12C08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7" y="272355"/>
            <a:ext cx="5095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2CFBAA3-2541-4D26-8E92-8FB70DB72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643"/>
          <a:stretch/>
        </p:blipFill>
        <p:spPr bwMode="auto">
          <a:xfrm>
            <a:off x="-1179715" y="567956"/>
            <a:ext cx="5028572" cy="12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61BBD7-EE11-4453-A792-DA58CDE0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91" y="2736502"/>
            <a:ext cx="45549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 $(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1B5A79-AC0D-4D25-8834-256C4E54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081" y="1166842"/>
            <a:ext cx="641140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/v1beta13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Config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springboot.yml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mysql.yml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8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fastest orchestrator locally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embedded dependencies if needed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depend on your orchestrator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dependencies      living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hotswappin</a:t>
            </a:r>
            <a:r>
              <a:rPr lang="en-US" dirty="0">
                <a:latin typeface="Kristen ITC" panose="03050502040202030202" pitchFamily="66" charset="0"/>
              </a:rPr>
              <a:t>’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4862946" y="4100945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se&#10;&#10;Description automatically generated">
            <a:extLst>
              <a:ext uri="{FF2B5EF4-FFF2-40B4-BE49-F238E27FC236}">
                <a16:creationId xmlns:a16="http://schemas.microsoft.com/office/drawing/2014/main" id="{204C5EC3-099F-4E7C-833C-659BE70D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9" y="595745"/>
            <a:ext cx="6684382" cy="5666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0D7B57-ACAF-4096-A4C6-A4774F893185}"/>
              </a:ext>
            </a:extLst>
          </p:cNvPr>
          <p:cNvSpPr/>
          <p:nvPr/>
        </p:nvSpPr>
        <p:spPr>
          <a:xfrm rot="20867285">
            <a:off x="2403285" y="2828835"/>
            <a:ext cx="7385431" cy="1200329"/>
          </a:xfrm>
          <a:prstGeom prst="rect">
            <a:avLst/>
          </a:prstGeom>
          <a:solidFill>
            <a:srgbClr val="FFF245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</a:rPr>
              <a:t>GENERATORS</a:t>
            </a:r>
            <a:endParaRPr lang="en-US" sz="4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(at that time…)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25435600-92E7-4859-B846-C7E32559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930">
            <a:off x="1304944" y="2034625"/>
            <a:ext cx="2557881" cy="3231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014D72C-9D51-4DE5-9474-7DC46D625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4509" r="4271" b="1904"/>
          <a:stretch/>
        </p:blipFill>
        <p:spPr>
          <a:xfrm rot="510281">
            <a:off x="6344564" y="2013411"/>
            <a:ext cx="2797477" cy="3569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4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0043E-09EF-4015-BDF6-A351CDB3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92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KANBAN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2C91118-6522-46A7-A317-0FEA5B479FE7}"/>
              </a:ext>
            </a:extLst>
          </p:cNvPr>
          <p:cNvSpPr txBox="1">
            <a:spLocks/>
          </p:cNvSpPr>
          <p:nvPr/>
        </p:nvSpPr>
        <p:spPr>
          <a:xfrm>
            <a:off x="838200" y="44807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SCRUM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24746B6-E8C7-44BD-B154-0DED701CC0D4}"/>
              </a:ext>
            </a:extLst>
          </p:cNvPr>
          <p:cNvSpPr txBox="1">
            <a:spLocks/>
          </p:cNvSpPr>
          <p:nvPr/>
        </p:nvSpPr>
        <p:spPr>
          <a:xfrm>
            <a:off x="838200" y="28805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>
                <a:solidFill>
                  <a:srgbClr val="7D4427"/>
                </a:solidFill>
              </a:rPr>
              <a:t>VS</a:t>
            </a:r>
            <a:endParaRPr lang="en-US" sz="9600" b="1" dirty="0">
              <a:solidFill>
                <a:srgbClr val="7D4427"/>
              </a:solidFill>
            </a:endParaRPr>
          </a:p>
        </p:txBody>
      </p: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829731F9-B857-46E4-BE16-3FC5EA8E3F18}"/>
              </a:ext>
            </a:extLst>
          </p:cNvPr>
          <p:cNvSpPr/>
          <p:nvPr/>
        </p:nvSpPr>
        <p:spPr>
          <a:xfrm>
            <a:off x="2638425" y="257175"/>
            <a:ext cx="6972300" cy="6419849"/>
          </a:xfrm>
          <a:prstGeom prst="noSmoking">
            <a:avLst>
              <a:gd name="adj" fmla="val 3312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</TotalTime>
  <Words>224</Words>
  <Application>Microsoft Office PowerPoint</Application>
  <PresentationFormat>Widescreen</PresentationFormat>
  <Paragraphs>96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Courier New</vt:lpstr>
      <vt:lpstr>Kristen ITC</vt:lpstr>
      <vt:lpstr>OCR A Extended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(at that time…)</vt:lpstr>
      <vt:lpstr>PowerPoint Presentation</vt:lpstr>
      <vt:lpstr>Being agile?</vt:lpstr>
      <vt:lpstr>Thinking agile?</vt:lpstr>
      <vt:lpstr>KANBAN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70</cp:revision>
  <dcterms:created xsi:type="dcterms:W3CDTF">2019-08-28T12:37:08Z</dcterms:created>
  <dcterms:modified xsi:type="dcterms:W3CDTF">2019-09-06T14:40:47Z</dcterms:modified>
</cp:coreProperties>
</file>